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theme/themeOverride5.xml" ContentType="application/vnd.openxmlformats-officedocument.themeOverride+xml"/>
  <Override PartName="/ppt/tags/tag5.xml" ContentType="application/vnd.openxmlformats-officedocument.presentationml.tags+xml"/>
  <Override PartName="/ppt/theme/themeOverride6.xml" ContentType="application/vnd.openxmlformats-officedocument.themeOverride+xml"/>
  <Override PartName="/ppt/tags/tag6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3"/>
  </p:notesMasterIdLst>
  <p:handoutMasterIdLst>
    <p:handoutMasterId r:id="rId14"/>
  </p:handoutMasterIdLst>
  <p:sldIdLst>
    <p:sldId id="290" r:id="rId3"/>
    <p:sldId id="258" r:id="rId4"/>
    <p:sldId id="386" r:id="rId5"/>
    <p:sldId id="446" r:id="rId6"/>
    <p:sldId id="447" r:id="rId7"/>
    <p:sldId id="448" r:id="rId8"/>
    <p:sldId id="449" r:id="rId9"/>
    <p:sldId id="450" r:id="rId10"/>
    <p:sldId id="451" r:id="rId11"/>
    <p:sldId id="415" r:id="rId12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CB5"/>
    <a:srgbClr val="0530BB"/>
    <a:srgbClr val="034ABD"/>
    <a:srgbClr val="130868"/>
    <a:srgbClr val="210DB3"/>
    <a:srgbClr val="1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3" autoAdjust="0"/>
    <p:restoredTop sz="91826" autoAdjust="0"/>
  </p:normalViewPr>
  <p:slideViewPr>
    <p:cSldViewPr>
      <p:cViewPr varScale="1">
        <p:scale>
          <a:sx n="103" d="100"/>
          <a:sy n="103" d="100"/>
        </p:scale>
        <p:origin x="23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pos="2160"/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9B0B-27CB-4279-84EE-13F34D832C20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6A9-DE9C-4C0F-8CC5-C706728E934F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7A1E-E215-416E-8D25-5F336D5B557C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8B5B-8A46-412C-A2D2-8F2B1B2EC62B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D1A0-E9CE-4C54-8D41-8DBB9F509117}" type="datetime1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E1B4-9FAF-4C2A-A5AC-8C7F175CBD59}" type="datetime1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6DEF-8BC5-4D1A-A84F-BC32AA802BDD}" type="datetime1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A3B-8A96-493A-9055-E95E174A1B57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6010-06C4-4772-A873-F0169484628B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C875-1C6F-4BBA-A49D-A655DE5157F6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C28B-237A-4A16-A330-F744D93506D6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5/26/2020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hyperlink" Target="https://www.analogictips.com/pulse-width-modulation-pw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microsoft.com/office/2007/relationships/media" Target="../media/media8.m4a"/><Relationship Id="rId18" Type="http://schemas.openxmlformats.org/officeDocument/2006/relationships/image" Target="../media/image6.png"/><Relationship Id="rId3" Type="http://schemas.microsoft.com/office/2007/relationships/media" Target="../media/media3.mp4"/><Relationship Id="rId21" Type="http://schemas.openxmlformats.org/officeDocument/2006/relationships/image" Target="../media/image9.png"/><Relationship Id="rId7" Type="http://schemas.microsoft.com/office/2007/relationships/media" Target="../media/media5.mp4"/><Relationship Id="rId12" Type="http://schemas.openxmlformats.org/officeDocument/2006/relationships/video" Target="../media/media7.mp4"/><Relationship Id="rId17" Type="http://schemas.openxmlformats.org/officeDocument/2006/relationships/image" Target="../media/image5.png"/><Relationship Id="rId2" Type="http://schemas.openxmlformats.org/officeDocument/2006/relationships/tags" Target="../tags/tag1.xml"/><Relationship Id="rId16" Type="http://schemas.openxmlformats.org/officeDocument/2006/relationships/image" Target="../media/image1.png"/><Relationship Id="rId20" Type="http://schemas.openxmlformats.org/officeDocument/2006/relationships/image" Target="../media/image8.png"/><Relationship Id="rId1" Type="http://schemas.openxmlformats.org/officeDocument/2006/relationships/themeOverride" Target="../theme/themeOverride1.xml"/><Relationship Id="rId6" Type="http://schemas.openxmlformats.org/officeDocument/2006/relationships/video" Target="../media/media4.mp4"/><Relationship Id="rId11" Type="http://schemas.microsoft.com/office/2007/relationships/media" Target="../media/media7.mp4"/><Relationship Id="rId5" Type="http://schemas.microsoft.com/office/2007/relationships/media" Target="../media/media4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6.mp4"/><Relationship Id="rId19" Type="http://schemas.openxmlformats.org/officeDocument/2006/relationships/image" Target="../media/image7.png"/><Relationship Id="rId4" Type="http://schemas.openxmlformats.org/officeDocument/2006/relationships/video" Target="../media/media3.mp4"/><Relationship Id="rId9" Type="http://schemas.microsoft.com/office/2007/relationships/media" Target="../media/media6.mp4"/><Relationship Id="rId14" Type="http://schemas.openxmlformats.org/officeDocument/2006/relationships/audio" Target="../media/media8.m4a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9.m4a"/><Relationship Id="rId7" Type="http://schemas.openxmlformats.org/officeDocument/2006/relationships/hyperlink" Target="https://www.analogictips.com/pulse-width-modulation-pwm/" TargetMode="Externa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0.m4a"/><Relationship Id="rId7" Type="http://schemas.openxmlformats.org/officeDocument/2006/relationships/hyperlink" Target="https://www.analogictips.com/pulse-width-modulation-pwm/" TargetMode="External"/><Relationship Id="rId2" Type="http://schemas.openxmlformats.org/officeDocument/2006/relationships/tags" Target="../tags/tag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microsoft.com/office/2007/relationships/media" Target="../media/media11.m4a"/><Relationship Id="rId7" Type="http://schemas.openxmlformats.org/officeDocument/2006/relationships/hyperlink" Target="https://www.analogictips.com/pulse-width-modulation-pwm/" TargetMode="External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11.m4a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media" Target="../media/media12.m4a"/><Relationship Id="rId7" Type="http://schemas.openxmlformats.org/officeDocument/2006/relationships/hyperlink" Target="https://www.analogictips.com/pulse-width-modulation-pwm/" TargetMode="External"/><Relationship Id="rId2" Type="http://schemas.openxmlformats.org/officeDocument/2006/relationships/tags" Target="../tags/tag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12.m4a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3.m4a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4.png"/><Relationship Id="rId2" Type="http://schemas.microsoft.com/office/2007/relationships/media" Target="../media/media14.m4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Language</a:t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Lecture 12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2"/>
    </mc:Choice>
    <mc:Fallback xmlns="">
      <p:transition spd="slow" advTm="5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The End!</a:t>
            </a:r>
            <a:endParaRPr lang="en-US" sz="32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8976"/>
    </mc:Choice>
    <mc:Fallback xmlns="">
      <p:transition spd="slow" advTm="38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  <a:hlinkClick r:id="rId4"/>
              </a:rPr>
              <a:t>https://www.analogictips.com/pulse-width-modulation-pwm/</a:t>
            </a:r>
            <a:endParaRPr lang="en-US" sz="2000" b="1" dirty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Atmel | SMART ARM-based MCU DATASHEET, SAM3X / SAM3A Series, Atmel-11057C-ATARM-SAM3X-SAM3A-Datasheet_23-Mar-15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3"/>
    </mc:Choice>
    <mc:Fallback xmlns="">
      <p:transition spd="slow" advTm="12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850" y="2666999"/>
            <a:ext cx="84582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Pulse Width Modulation (PWM)</a:t>
            </a:r>
            <a:endParaRPr lang="en-US" sz="3600" b="1" baseline="30000" dirty="0"/>
          </a:p>
        </p:txBody>
      </p:sp>
      <p:sp>
        <p:nvSpPr>
          <p:cNvPr id="2" name="AutoShape 4" descr="robot GIF"/>
          <p:cNvSpPr>
            <a:spLocks noChangeAspect="1" noChangeArrowheads="1"/>
          </p:cNvSpPr>
          <p:nvPr/>
        </p:nvSpPr>
        <p:spPr bwMode="auto">
          <a:xfrm>
            <a:off x="155575" y="-814388"/>
            <a:ext cx="23622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ice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972050" y="0"/>
            <a:ext cx="4171950" cy="2571750"/>
          </a:xfrm>
          <a:prstGeom prst="rect">
            <a:avLst/>
          </a:prstGeom>
        </p:spPr>
      </p:pic>
      <p:pic>
        <p:nvPicPr>
          <p:cNvPr id="5" name="sort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4286250" cy="2400300"/>
          </a:xfrm>
          <a:prstGeom prst="rect">
            <a:avLst/>
          </a:prstGeom>
        </p:spPr>
      </p:pic>
      <p:pic>
        <p:nvPicPr>
          <p:cNvPr id="13" name="BD.wm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0" y="3666084"/>
            <a:ext cx="5688563" cy="3191916"/>
          </a:xfrm>
          <a:prstGeom prst="rect">
            <a:avLst/>
          </a:prstGeom>
        </p:spPr>
      </p:pic>
      <p:pic>
        <p:nvPicPr>
          <p:cNvPr id="14" name="bol.wmv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942558" y="3666083"/>
            <a:ext cx="3201441" cy="3201441"/>
          </a:xfrm>
          <a:prstGeom prst="rect">
            <a:avLst/>
          </a:prstGeom>
        </p:spPr>
      </p:pic>
      <p:pic>
        <p:nvPicPr>
          <p:cNvPr id="15" name="ppl.wmv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048000" y="658091"/>
            <a:ext cx="3124200" cy="568036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94315"/>
    </mc:Choice>
    <mc:Fallback xmlns="">
      <p:transition spd="slow" advTm="29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95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2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491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showWhenStopped="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4"/>
        <p14:playEvt time="0" objId="13"/>
        <p14:playEvt time="0" objId="4"/>
        <p14:playEvt time="0" objId="5"/>
        <p14:playEvt time="757" objId="4"/>
        <p14:playEvt time="2071" objId="4"/>
        <p14:playEvt time="3375" objId="4"/>
        <p14:playEvt time="4651" objId="4"/>
        <p14:playEvt time="5966" objId="4"/>
        <p14:playEvt time="9777" objId="4"/>
        <p14:playEvt time="10060" objId="14"/>
        <p14:playEvt time="11090" objId="4"/>
        <p14:playEvt time="11441" objId="13"/>
        <p14:playEvt time="11773" objId="4"/>
        <p14:playEvt time="12056" objId="5"/>
        <p14:playEvt time="13072" objId="4"/>
        <p14:playEvt time="17499" objId="4"/>
        <p14:playEvt time="20062" objId="4"/>
        <p14:playEvt time="20113" objId="14"/>
        <p14:playEvt time="22008" objId="4"/>
        <p14:playEvt time="22841" objId="13"/>
        <p14:playEvt time="23324" objId="4"/>
        <p14:playEvt time="23989" objId="4"/>
        <p14:playEvt time="24022" objId="5"/>
        <p14:playEvt time="25920" objId="4"/>
        <p14:playEvt time="28450" objId="4"/>
        <p14:playEvt time="29115" objId="4"/>
        <p14:playEvt time="29747" objId="4"/>
        <p14:playEvt time="30163" objId="14"/>
        <p14:playEvt time="30397" objId="4"/>
        <p14:playEvt time="31694" objId="4"/>
        <p14:playEvt time="32327" objId="4"/>
        <p14:playEvt time="34241" objId="13"/>
        <p14:playEvt time="35507" objId="4"/>
        <p14:playEvt time="35988" objId="5"/>
        <p14:playEvt time="36173" objId="4"/>
        <p14:playEvt time="36837" objId="4"/>
        <p14:playEvt time="38135" objId="4"/>
        <p14:playEvt time="40216" objId="14"/>
        <p14:playEvt time="40698" objId="4"/>
        <p14:playEvt time="41364" objId="4"/>
        <p14:playEvt time="41997" objId="4"/>
        <p14:playEvt time="45641" objId="13"/>
        <p14:playEvt time="45776" objId="4"/>
        <p14:playEvt time="47089" objId="4"/>
        <p14:playEvt time="47971" objId="5"/>
        <p14:playEvt time="48403" objId="4"/>
        <p14:playEvt time="49069" objId="4"/>
        <p14:playEvt time="50268" objId="14"/>
        <p14:playEvt time="50950" objId="4"/>
        <p14:playEvt time="57026" objId="13"/>
        <p14:playEvt time="59738" objId="4"/>
        <p14:playEvt time="59921" objId="5"/>
        <p14:playEvt time="60338" objId="14"/>
        <p14:playEvt time="64200" objId="4"/>
        <p14:playEvt time="64865" objId="4"/>
        <p14:playEvt time="66794" objId="4"/>
        <p14:playEvt time="68425" objId="13"/>
        <p14:playEvt time="70390" objId="14"/>
        <p14:playEvt time="71887" objId="4"/>
        <p14:playEvt time="71887" objId="5"/>
        <p14:playEvt time="72554" objId="4"/>
        <p14:playEvt time="73187" objId="4"/>
        <p14:playEvt time="73834" objId="4"/>
        <p14:playEvt time="75166" objId="4"/>
        <p14:playEvt time="76481" objId="4"/>
        <p14:playEvt time="79044" objId="4"/>
        <p14:playEvt time="79710" objId="4"/>
        <p14:playEvt time="79810" objId="13"/>
        <p14:playEvt time="80458" objId="14"/>
        <p14:playEvt time="83837" objId="5"/>
        <p14:playEvt time="87948" objId="4"/>
        <p14:playEvt time="90511" objId="4"/>
        <p14:playEvt time="90528" objId="14"/>
        <p14:playEvt time="91210" objId="13"/>
        <p14:playEvt time="93074" objId="4"/>
        <p14:playEvt time="93740" objId="4"/>
        <p14:playEvt time="95820" objId="5"/>
        <p14:playEvt time="98166" objId="4"/>
        <p14:playEvt time="99481" objId="4"/>
        <p14:playEvt time="100579" objId="14"/>
        <p14:playEvt time="102610" objId="13"/>
        <p14:playEvt time="103308" objId="4"/>
        <p14:playEvt time="104607" objId="4"/>
        <p14:playEvt time="105290" objId="4"/>
        <p14:playEvt time="105989" objId="4"/>
        <p14:playEvt time="107803" objId="5"/>
        <p14:playEvt time="110449" objId="4"/>
        <p14:playEvt time="110648" objId="14"/>
        <p14:playEvt time="111114" objId="4"/>
        <p14:playEvt time="113078" objId="4"/>
        <p14:playEvt time="113743" objId="4"/>
        <p14:playEvt time="113994" objId="13"/>
        <p14:playEvt time="115025" objId="4"/>
        <p14:playEvt time="115691" objId="4"/>
        <p14:playEvt time="117638" objId="4"/>
        <p14:playEvt time="118304" objId="4"/>
        <p14:playEvt time="119775" objId="5"/>
        <p14:playEvt time="120701" objId="14"/>
        <p14:playEvt time="123446" objId="4"/>
        <p14:playEvt time="124762" objId="4"/>
        <p14:playEvt time="125394" objId="13"/>
        <p14:playEvt time="130752" objId="14"/>
        <p14:playEvt time="131701" objId="4"/>
        <p14:playEvt time="131734" objId="5"/>
        <p14:playEvt time="132368" objId="4"/>
        <p14:playEvt time="132999" objId="4"/>
        <p14:playEvt time="134896" objId="4"/>
        <p14:playEvt time="136777" objId="13"/>
        <p14:playEvt time="136819" objId="4"/>
        <p14:playEvt time="137476" objId="4"/>
        <p14:playEvt time="138109" objId="4"/>
        <p14:playEvt time="139989" objId="4"/>
        <p14:playEvt time="140821" objId="14"/>
        <p14:playEvt time="143699" objId="5"/>
        <p14:playEvt time="144448" objId="4"/>
        <p14:playEvt time="145114" objId="4"/>
        <p14:playEvt time="145746" objId="4"/>
        <p14:playEvt time="146396" objId="4"/>
        <p14:playEvt time="148176" objId="13"/>
        <p14:playEvt time="149574" objId="4"/>
        <p14:playEvt time="150873" objId="14"/>
        <p14:playEvt time="152137" objId="4"/>
        <p14:playEvt time="153437" objId="4"/>
        <p14:playEvt time="155665" objId="5"/>
        <p14:playEvt time="156631" objId="4"/>
        <p14:playEvt time="157297" objId="4"/>
        <p14:playEvt time="157978" objId="4"/>
        <p14:playEvt time="159592" objId="13"/>
        <p14:playEvt time="160941" objId="14"/>
        <p14:playEvt time="161193" objId="4"/>
        <p14:playEvt time="164386" objId="4"/>
        <p14:playEvt time="165052" objId="4"/>
        <p14:playEvt time="167631" objId="5"/>
        <p14:playEvt time="168248" objId="4"/>
        <p14:playEvt time="170194" objId="4"/>
        <p14:playEvt time="170876" objId="4"/>
        <p14:playEvt time="170993" objId="14"/>
        <p14:playEvt time="170993" objId="13"/>
        <p14:playEvt time="171526" objId="4"/>
        <p14:playEvt time="176634" objId="4"/>
        <p14:playEvt time="179614" objId="5"/>
        <p14:playEvt time="180447" objId="4"/>
        <p14:playEvt time="181062" objId="14"/>
        <p14:playEvt time="181110" objId="4"/>
        <p14:playEvt time="182410" objId="13"/>
        <p14:playEvt time="185572" objId="4"/>
        <p14:playEvt time="186238" objId="4"/>
        <p14:playEvt time="190698" objId="4"/>
        <p14:playEvt time="191131" objId="14"/>
        <p14:playEvt time="191365" objId="4"/>
        <p14:playEvt time="191598" objId="5"/>
        <p14:playEvt time="193793" objId="13"/>
        <p14:playEvt time="195791" objId="4"/>
        <p14:playEvt time="197106" objId="4"/>
        <p14:playEvt time="201199" objId="14"/>
        <p14:playEvt time="203446" objId="4"/>
        <p14:playEvt time="203563" objId="5"/>
        <p14:playEvt time="205177" objId="13"/>
        <p14:playEvt time="206009" objId="4"/>
        <p14:playEvt time="206676" objId="4"/>
        <p14:playEvt time="207986" objId="4"/>
        <p14:playEvt time="211251" objId="14"/>
        <p14:playEvt time="212450" objId="4"/>
        <p14:playEvt time="213115" objId="4"/>
        <p14:playEvt time="214447" objId="4"/>
        <p14:playEvt time="215529" objId="5"/>
        <p14:playEvt time="216578" objId="13"/>
        <p14:playEvt time="217011" objId="4"/>
        <p14:playEvt time="217676" objId="4"/>
        <p14:playEvt time="218308" objId="4"/>
        <p14:playEvt time="219590" objId="4"/>
        <p14:playEvt time="220255" objId="4"/>
        <p14:playEvt time="221304" objId="14"/>
        <p14:playEvt time="222202" objId="4"/>
        <p14:playEvt time="222868" objId="4"/>
        <p14:playEvt time="223517" objId="4"/>
        <p14:playEvt time="225448" objId="4"/>
        <p14:playEvt time="226114" objId="4"/>
        <p14:playEvt time="226746" objId="4"/>
        <p14:playEvt time="227496" objId="5"/>
        <p14:playEvt time="227962" objId="13"/>
        <p14:playEvt time="228643" objId="4"/>
        <p14:playEvt time="229292" objId="4"/>
        <p14:playEvt time="231372" objId="14"/>
        <p14:playEvt time="235633" objId="4"/>
        <p14:playEvt time="239361" objId="13"/>
        <p14:playEvt time="239461" objId="5"/>
        <p14:playEvt time="240043" objId="4"/>
        <p14:playEvt time="241425" objId="14"/>
        <p14:playEvt time="243822" objId="4"/>
        <p14:playEvt time="246385" objId="4"/>
        <p14:playEvt time="250745" objId="13"/>
        <p14:playEvt time="251443" objId="5"/>
        <p14:playEvt time="251493" objId="14"/>
        <p14:playEvt time="254590" objId="4"/>
        <p14:playEvt time="255255" objId="4"/>
        <p14:playEvt time="256553" objId="4"/>
        <p14:playEvt time="257186" objId="4"/>
        <p14:playEvt time="257834" objId="4"/>
        <p14:playEvt time="259150" objId="4"/>
        <p14:playEvt time="260464" objId="4"/>
        <p14:playEvt time="261546" objId="14"/>
        <p14:playEvt time="262145" objId="13"/>
        <p14:playEvt time="262411" objId="4"/>
        <p14:playEvt time="263426" objId="5"/>
        <p14:playEvt time="263876" objId="15"/>
        <p14:playEvt time="265007" objId="4"/>
        <p14:playEvt time="267570" objId="4"/>
        <p14:playEvt time="270133" objId="4"/>
        <p14:playEvt time="271425" objId="4"/>
        <p14:playEvt time="271598" objId="14"/>
        <p14:playEvt time="272097" objId="4"/>
        <p14:playEvt time="273529" objId="13"/>
        <p14:playEvt time="274044" objId="4"/>
        <p14:playEvt time="275393" objId="5"/>
        <p14:playEvt time="275991" objId="4"/>
        <p14:playEvt time="277289" objId="4"/>
        <p14:playEvt time="278598" objId="4"/>
        <p14:playEvt time="278855" objId="15"/>
        <p14:playEvt time="281683" objId="14"/>
        <p14:playEvt time="282416" objId="4"/>
        <p14:playEvt time="284929" objId="13"/>
        <p14:playEvt time="284970" objId="4"/>
        <p14:playEvt time="285644" objId="4"/>
        <p14:playEvt time="286343" objId="4"/>
        <p14:playEvt time="287026" objId="4"/>
        <p14:playEvt time="287381" objId="5"/>
        <p14:playEvt time="290820" objId="4"/>
        <p14:playEvt time="291752" objId="14"/>
        <p14:playEvt time="293383" objId="4"/>
        <p14:playEvt time="293816" objId="15"/>
        <p14:stopEvt time="294315" objId="14"/>
        <p14:stopEvt time="294315" objId="13"/>
        <p14:stopEvt time="294315" objId="4"/>
        <p14:stopEvt time="294315" objId="5"/>
        <p14:stopEvt time="294315" objId="1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PWM: What is it and how does it work?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Digital signals have two positions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on or off, interpreted in shorthand as 1 or 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Analog signals can be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on, off, half-way, two-thirds the way to on, and an infinite number of positions between 0 and 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 take an analog input signal (e.g., temperature) into a microcontroller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by using an analog-to-digital converter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But what about outputs?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PWM is a way to control analog devices with a digital output		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Drive analog devices like variable-speed motors, dimmable lights, actuators, and speakers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https://www.analogictips.com/pulse-width-modulation-pwm/</a:t>
            </a:r>
            <a:endParaRPr lang="en-US" sz="11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227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1196"/>
    </mc:Choice>
    <mc:Fallback xmlns="">
      <p:transition spd="slow" advTm="10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PWM: What is it and how does it work?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PWM is not true analog output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PWM “fakes” an analog-like result by applying power in pulses, or short bursts of regulated voltage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Is a fancy term for describing a type of digital signal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https://www.analogictips.com/pulse-width-modulation-pwm/</a:t>
            </a:r>
            <a:endParaRPr lang="en-US" sz="1100" dirty="0"/>
          </a:p>
        </p:txBody>
      </p:sp>
      <p:pic>
        <p:nvPicPr>
          <p:cNvPr id="1026" name="Picture 2" descr="C:\Users\hamed\Dropbox\New\1398-1\MicroProc\Slides\Fig-2-640px-PWM3-leve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83" y="3147982"/>
            <a:ext cx="4640960" cy="320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0564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75756"/>
    </mc:Choice>
    <mc:Fallback xmlns="">
      <p:transition spd="slow" advTm="175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PWM: What is it and how does it work?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175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 device that is driven by PWM ends up behaving like the average of the pulses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average voltage level can be a steady voltage or a moving target (dynamic/changing over time)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https://www.analogictips.com/pulse-width-modulation-pwm/</a:t>
            </a:r>
            <a:endParaRPr lang="en-US" sz="1100" dirty="0"/>
          </a:p>
        </p:txBody>
      </p:sp>
      <p:pic>
        <p:nvPicPr>
          <p:cNvPr id="2050" name="Picture 2" descr="C:\Users\hamed\Dropbox\New\1398-1\MicroProc\Slides\Fig-1-pwm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2159424"/>
            <a:ext cx="38100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414" y="24884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 Average Voltage = </a:t>
            </a:r>
          </a:p>
          <a:p>
            <a:pPr algn="ctr"/>
            <a:r>
              <a:rPr lang="en-US" b="1" dirty="0"/>
              <a:t>Duty Cycle  x  High Voltage Level </a:t>
            </a:r>
          </a:p>
        </p:txBody>
      </p:sp>
      <p:pic>
        <p:nvPicPr>
          <p:cNvPr id="2051" name="Picture 3" descr="C:\Users\hamed\Dropbox\New\1398-1\MicroProc\Slides\arm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3124200"/>
            <a:ext cx="2960687" cy="296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63745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97341"/>
    </mc:Choice>
    <mc:Fallback xmlns="">
      <p:transition spd="slow" advTm="197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PWM: An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Controlling the brightness of an LED by adjusting the duty cycle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With an RGB (red green blue) LED,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you can control how much of each of the three colors you want in the mix of color by dimming them with various amounts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https://www.analogictips.com/pulse-width-modulation-pwm/</a:t>
            </a:r>
            <a:endParaRPr lang="en-US" sz="1100" dirty="0"/>
          </a:p>
        </p:txBody>
      </p:sp>
      <p:pic>
        <p:nvPicPr>
          <p:cNvPr id="3074" name="Picture 2" descr="C:\Users\hamed\Dropbox\New\1398-1\MicroProc\Slides\le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6576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amed\Dropbox\New\1398-1\MicroProc\Slides\led1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9" r="28390"/>
          <a:stretch/>
        </p:blipFill>
        <p:spPr bwMode="auto">
          <a:xfrm>
            <a:off x="1371600" y="3653118"/>
            <a:ext cx="2438400" cy="221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8865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5450"/>
    </mc:Choice>
    <mc:Fallback xmlns="">
      <p:transition spd="slow" advTm="75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PWM in SAM3X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PWM </a:t>
            </a:r>
            <a:r>
              <a:rPr lang="en-US" b="1" dirty="0" err="1"/>
              <a:t>macrocell</a:t>
            </a:r>
            <a:r>
              <a:rPr lang="en-US" b="1" dirty="0"/>
              <a:t> controls 8 channels independently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Each channel controls two complementary square output waveforms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Embedded Characteristics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Common Clock Generator Providing Thirteen Different Clocks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A Modulo n Counter Providing Eleven Clocks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Two Independent Linear Dividers Working on Modulo n Counter Outputs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Independent Clock Selection for Each Channel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Independent Period, Duty-Cycle and Dead-Time for Each Channel</a:t>
            </a:r>
          </a:p>
          <a:p>
            <a:pPr lvl="3">
              <a:lnSpc>
                <a:spcPct val="150000"/>
              </a:lnSpc>
            </a:pPr>
            <a:endParaRPr lang="en-US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Atmel | SMART ARM-based MCU DATASHEET, SAM3X / SAM3A Series, Atmel-11057C-ATARM-SAM3X-SAM3A-Datasheet_23-Mar-15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4304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91957"/>
    </mc:Choice>
    <mc:Fallback xmlns="">
      <p:transition spd="slow" advTm="191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PWM in SAM3X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PWM Clock Generator</a:t>
            </a:r>
            <a:endParaRPr lang="en-US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Atmel | SMART ARM-based MCU DATASHEET, SAM3X / SAM3A Series, Atmel-11057C-ATARM-SAM3X-SAM3A-Datasheet_23-Mar-15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066800"/>
            <a:ext cx="3458807" cy="525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63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0096"/>
    </mc:Choice>
    <mc:Fallback xmlns="">
      <p:transition spd="slow" advTm="280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1|9.6|1.5|5.6|6.5|9.6|5.8|1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6.5|17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7|9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1.3|7.9|1|43.2|17.2|12.7|42.9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39841</TotalTime>
  <Words>609</Words>
  <Application>Microsoft Office PowerPoint</Application>
  <PresentationFormat>On-screen Show (4:3)</PresentationFormat>
  <Paragraphs>79</Paragraphs>
  <Slides>10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Times New Roman</vt:lpstr>
      <vt:lpstr>Verdana</vt:lpstr>
      <vt:lpstr>Wingdings 2</vt:lpstr>
      <vt:lpstr>Office Theme</vt:lpstr>
      <vt:lpstr>Aspect</vt:lpstr>
      <vt:lpstr>Microprocessors and Assembly Language  Spring 2020</vt:lpstr>
      <vt:lpstr>Copyright Notice</vt:lpstr>
      <vt:lpstr>PowerPoint Presentation</vt:lpstr>
      <vt:lpstr>PWM: What is it and how does it work?</vt:lpstr>
      <vt:lpstr>PWM: What is it and how does it work?</vt:lpstr>
      <vt:lpstr>PWM: What is it and how does it work?</vt:lpstr>
      <vt:lpstr>PWM: An Example</vt:lpstr>
      <vt:lpstr>PWM in SAM3X</vt:lpstr>
      <vt:lpstr>PWM in SAM3X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Arya Varaste</cp:lastModifiedBy>
  <cp:revision>812</cp:revision>
  <cp:lastPrinted>2017-02-07T08:08:08Z</cp:lastPrinted>
  <dcterms:created xsi:type="dcterms:W3CDTF">2006-08-16T00:00:00Z</dcterms:created>
  <dcterms:modified xsi:type="dcterms:W3CDTF">2020-05-26T13:40:16Z</dcterms:modified>
</cp:coreProperties>
</file>